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29"/>
  </p:notesMasterIdLst>
  <p:sldIdLst>
    <p:sldId id="256" r:id="rId2"/>
    <p:sldId id="266" r:id="rId3"/>
    <p:sldId id="263" r:id="rId4"/>
    <p:sldId id="265" r:id="rId5"/>
    <p:sldId id="264" r:id="rId6"/>
    <p:sldId id="273" r:id="rId7"/>
    <p:sldId id="269" r:id="rId8"/>
    <p:sldId id="274" r:id="rId9"/>
    <p:sldId id="267" r:id="rId10"/>
    <p:sldId id="275" r:id="rId11"/>
    <p:sldId id="279" r:id="rId12"/>
    <p:sldId id="280" r:id="rId13"/>
    <p:sldId id="283" r:id="rId14"/>
    <p:sldId id="284" r:id="rId15"/>
    <p:sldId id="277" r:id="rId16"/>
    <p:sldId id="278" r:id="rId17"/>
    <p:sldId id="276" r:id="rId18"/>
    <p:sldId id="270" r:id="rId19"/>
    <p:sldId id="271" r:id="rId20"/>
    <p:sldId id="272" r:id="rId21"/>
    <p:sldId id="281" r:id="rId22"/>
    <p:sldId id="282" r:id="rId23"/>
    <p:sldId id="257" r:id="rId24"/>
    <p:sldId id="258" r:id="rId25"/>
    <p:sldId id="259" r:id="rId26"/>
    <p:sldId id="262" r:id="rId27"/>
    <p:sldId id="268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665" autoAdjust="0"/>
    <p:restoredTop sz="95388" autoAdjust="0"/>
  </p:normalViewPr>
  <p:slideViewPr>
    <p:cSldViewPr snapToGrid="0">
      <p:cViewPr varScale="1">
        <p:scale>
          <a:sx n="111" d="100"/>
          <a:sy n="111" d="100"/>
        </p:scale>
        <p:origin x="13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2ADC86-3204-4EE5-AF58-EDD5771DE8A9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8E6BC-8C9F-4A20-A77A-6E41A6A74FC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7066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E6BC-8C9F-4A20-A77A-6E41A6A74FC5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0764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15</a:t>
            </a:r>
            <a:r>
              <a:rPr kumimoji="1" lang="ja-JP" altLang="en-US" dirty="0"/>
              <a:t>秒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E6BC-8C9F-4A20-A77A-6E41A6A74FC5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6280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8012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3252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9382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4073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810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2292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324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2684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2800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2071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8923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13421-D325-435B-A165-97F7423D138E}" type="datetimeFigureOut">
              <a:rPr kumimoji="1" lang="ja-JP" altLang="en-US" smtClean="0"/>
              <a:t>2020/8/26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E67C2A-D707-4B78-B824-3AB9B2C8F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1202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254E48-12A2-4911-9CA8-760622BE5C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>
            <a:normAutofit/>
          </a:bodyPr>
          <a:lstStyle/>
          <a:p>
            <a:r>
              <a:rPr kumimoji="1" lang="en-US" altLang="ja-JP" sz="9600">
                <a:latin typeface="メイリオ" panose="020B0604030504040204" pitchFamily="50" charset="-128"/>
                <a:ea typeface="メイリオ" panose="020B0604030504040204" pitchFamily="50" charset="-128"/>
              </a:rPr>
              <a:t>SWDHY</a:t>
            </a:r>
            <a:endParaRPr kumimoji="1" lang="ja-JP" altLang="en-US" sz="9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F6FED62-55D4-4CE8-BF11-BB1D57AA0B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  <a:cs typeface="Calibri" panose="020F0502020204030204" pitchFamily="34" charset="0"/>
              </a:rPr>
              <a:t>小栗秀之　鈴木康太　鈴木大介　鈴木貴水</a:t>
            </a:r>
            <a:endParaRPr kumimoji="1" lang="en-US" altLang="ja-JP" sz="1800" dirty="0">
              <a:latin typeface="メイリオ" panose="020B0604030504040204" pitchFamily="50" charset="-128"/>
              <a:ea typeface="メイリオ" panose="020B0604030504040204" pitchFamily="50" charset="-128"/>
              <a:cs typeface="Calibri" panose="020F0502020204030204" pitchFamily="34" charset="0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E3D84AB9-44E0-4FD0-BF12-595C44CAF1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20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2C349502-6C98-4924-B6EA-CA3AF4FA8D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  <p:pic>
        <p:nvPicPr>
          <p:cNvPr id="11" name="図 10" descr="コンパクトディスク が含まれている画像&#10;&#10;自動的に生成された説明">
            <a:extLst>
              <a:ext uri="{FF2B5EF4-FFF2-40B4-BE49-F238E27FC236}">
                <a16:creationId xmlns:a16="http://schemas.microsoft.com/office/drawing/2014/main" id="{17F10031-8E39-455B-9803-27AB2EB06F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356" y="1509303"/>
            <a:ext cx="4585313" cy="4616720"/>
          </a:xfrm>
          <a:prstGeom prst="rect">
            <a:avLst/>
          </a:prstGeom>
        </p:spPr>
      </p:pic>
      <p:pic>
        <p:nvPicPr>
          <p:cNvPr id="15" name="グラフィックス 14" descr="カーソル">
            <a:extLst>
              <a:ext uri="{FF2B5EF4-FFF2-40B4-BE49-F238E27FC236}">
                <a16:creationId xmlns:a16="http://schemas.microsoft.com/office/drawing/2014/main" id="{3F8A73F1-B76E-40CD-A935-9F55A27AD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10713" y="445671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370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49E143C-7E0C-4E24-A476-AC113A7E4F72}"/>
              </a:ext>
            </a:extLst>
          </p:cNvPr>
          <p:cNvSpPr txBox="1"/>
          <p:nvPr/>
        </p:nvSpPr>
        <p:spPr>
          <a:xfrm>
            <a:off x="934720" y="388540"/>
            <a:ext cx="1002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実装済み機能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BC07EDA-7DBC-4D8C-B0D6-D67F9EE56057}"/>
              </a:ext>
            </a:extLst>
          </p:cNvPr>
          <p:cNvSpPr txBox="1"/>
          <p:nvPr/>
        </p:nvSpPr>
        <p:spPr>
          <a:xfrm>
            <a:off x="934720" y="1706412"/>
            <a:ext cx="1002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・ファイル検索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E68E56A-248A-4269-A456-2EB835854C3A}"/>
              </a:ext>
            </a:extLst>
          </p:cNvPr>
          <p:cNvSpPr txBox="1"/>
          <p:nvPr/>
        </p:nvSpPr>
        <p:spPr>
          <a:xfrm>
            <a:off x="934720" y="3983230"/>
            <a:ext cx="1002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・カレンダー＆スケジュール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07FE3CFF-46EA-41BF-A0BC-FB27D5BDB676}"/>
              </a:ext>
            </a:extLst>
          </p:cNvPr>
          <p:cNvSpPr txBox="1"/>
          <p:nvPr/>
        </p:nvSpPr>
        <p:spPr>
          <a:xfrm>
            <a:off x="934720" y="2844821"/>
            <a:ext cx="1002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・メモ帳</a:t>
            </a:r>
          </a:p>
        </p:txBody>
      </p:sp>
    </p:spTree>
    <p:extLst>
      <p:ext uri="{BB962C8B-B14F-4D97-AF65-F5344CB8AC3E}">
        <p14:creationId xmlns:p14="http://schemas.microsoft.com/office/powerpoint/2010/main" val="3734227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611CF78-D3DB-4B41-941E-4D92AC4D37EA}"/>
              </a:ext>
            </a:extLst>
          </p:cNvPr>
          <p:cNvSpPr txBox="1"/>
          <p:nvPr/>
        </p:nvSpPr>
        <p:spPr>
          <a:xfrm>
            <a:off x="1082040" y="421077"/>
            <a:ext cx="1002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ファイル検索</a:t>
            </a:r>
          </a:p>
        </p:txBody>
      </p:sp>
    </p:spTree>
    <p:extLst>
      <p:ext uri="{BB962C8B-B14F-4D97-AF65-F5344CB8AC3E}">
        <p14:creationId xmlns:p14="http://schemas.microsoft.com/office/powerpoint/2010/main" val="186821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0437A78-62DF-4A5F-AE1E-16E185ADE81F}"/>
              </a:ext>
            </a:extLst>
          </p:cNvPr>
          <p:cNvSpPr txBox="1"/>
          <p:nvPr/>
        </p:nvSpPr>
        <p:spPr>
          <a:xfrm>
            <a:off x="1082040" y="421077"/>
            <a:ext cx="1002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メモ帳</a:t>
            </a:r>
          </a:p>
        </p:txBody>
      </p:sp>
    </p:spTree>
    <p:extLst>
      <p:ext uri="{BB962C8B-B14F-4D97-AF65-F5344CB8AC3E}">
        <p14:creationId xmlns:p14="http://schemas.microsoft.com/office/powerpoint/2010/main" val="3699933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942DB55-356A-4755-84A0-9A4624166CA9}"/>
              </a:ext>
            </a:extLst>
          </p:cNvPr>
          <p:cNvSpPr txBox="1"/>
          <p:nvPr/>
        </p:nvSpPr>
        <p:spPr>
          <a:xfrm>
            <a:off x="1082040" y="421077"/>
            <a:ext cx="1002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カレンダー＆スケジュール</a:t>
            </a:r>
          </a:p>
        </p:txBody>
      </p:sp>
    </p:spTree>
    <p:extLst>
      <p:ext uri="{BB962C8B-B14F-4D97-AF65-F5344CB8AC3E}">
        <p14:creationId xmlns:p14="http://schemas.microsoft.com/office/powerpoint/2010/main" val="1595425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7F1FE1F-3D5C-4DCC-B657-23AE14822656}"/>
              </a:ext>
            </a:extLst>
          </p:cNvPr>
          <p:cNvSpPr txBox="1"/>
          <p:nvPr/>
        </p:nvSpPr>
        <p:spPr>
          <a:xfrm>
            <a:off x="1412240" y="1600257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solidFill>
                  <a:schemeClr val="bg2">
                    <a:lumMod val="7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１．拡張性が高い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C5452B5-1F98-441C-8241-781A52FA3E6C}"/>
              </a:ext>
            </a:extLst>
          </p:cNvPr>
          <p:cNvSpPr txBox="1"/>
          <p:nvPr/>
        </p:nvSpPr>
        <p:spPr>
          <a:xfrm>
            <a:off x="1412240" y="3021427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２．自分好みにカスタム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7D7FDAC-E644-4BE1-8633-47E4C80131E8}"/>
              </a:ext>
            </a:extLst>
          </p:cNvPr>
          <p:cNvSpPr txBox="1"/>
          <p:nvPr/>
        </p:nvSpPr>
        <p:spPr>
          <a:xfrm>
            <a:off x="1412240" y="4442597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solidFill>
                  <a:schemeClr val="bg2">
                    <a:lumMod val="7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３．動くキャラクター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565DABB-299E-4A7A-A71C-CCB692220EA6}"/>
              </a:ext>
            </a:extLst>
          </p:cNvPr>
          <p:cNvSpPr txBox="1"/>
          <p:nvPr/>
        </p:nvSpPr>
        <p:spPr>
          <a:xfrm>
            <a:off x="934720" y="388540"/>
            <a:ext cx="1002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ポイント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5F0E6CE4-37F6-43E7-8F6B-28116DC60A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118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869EE0B-6835-4E5F-BA56-83122CADB7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21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7F1FE1F-3D5C-4DCC-B657-23AE14822656}"/>
              </a:ext>
            </a:extLst>
          </p:cNvPr>
          <p:cNvSpPr txBox="1"/>
          <p:nvPr/>
        </p:nvSpPr>
        <p:spPr>
          <a:xfrm>
            <a:off x="1412240" y="1600257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solidFill>
                  <a:schemeClr val="bg2">
                    <a:lumMod val="7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１．拡張性が高い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C5452B5-1F98-441C-8241-781A52FA3E6C}"/>
              </a:ext>
            </a:extLst>
          </p:cNvPr>
          <p:cNvSpPr txBox="1"/>
          <p:nvPr/>
        </p:nvSpPr>
        <p:spPr>
          <a:xfrm>
            <a:off x="1412240" y="3021427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solidFill>
                  <a:schemeClr val="bg2">
                    <a:lumMod val="7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２．自分好みにカスタム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7D7FDAC-E644-4BE1-8633-47E4C80131E8}"/>
              </a:ext>
            </a:extLst>
          </p:cNvPr>
          <p:cNvSpPr txBox="1"/>
          <p:nvPr/>
        </p:nvSpPr>
        <p:spPr>
          <a:xfrm>
            <a:off x="1412240" y="4442597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３．動くキャラクター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565DABB-299E-4A7A-A71C-CCB692220EA6}"/>
              </a:ext>
            </a:extLst>
          </p:cNvPr>
          <p:cNvSpPr txBox="1"/>
          <p:nvPr/>
        </p:nvSpPr>
        <p:spPr>
          <a:xfrm>
            <a:off x="934720" y="388540"/>
            <a:ext cx="1002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ポイント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5F0E6CE4-37F6-43E7-8F6B-28116DC60A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541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画面録画 7">
            <a:hlinkClick r:id="" action="ppaction://media"/>
            <a:extLst>
              <a:ext uri="{FF2B5EF4-FFF2-40B4-BE49-F238E27FC236}">
                <a16:creationId xmlns:a16="http://schemas.microsoft.com/office/drawing/2014/main" id="{6B2E737A-31D8-489E-B7D8-3838E591E1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953278C-E1FD-420C-8FFD-4EB02AF8C7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383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7FB79A4-0DC5-4225-A75F-F13E2AEA10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29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BAC1C1F8-7EEB-40B4-B8A6-7E81AB93C036}"/>
              </a:ext>
            </a:extLst>
          </p:cNvPr>
          <p:cNvSpPr txBox="1"/>
          <p:nvPr/>
        </p:nvSpPr>
        <p:spPr>
          <a:xfrm>
            <a:off x="832022" y="2486802"/>
            <a:ext cx="104538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～大学生活が始まり早や数か月～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4F23B8F-D067-424A-B6C4-96BD5E992433}"/>
              </a:ext>
            </a:extLst>
          </p:cNvPr>
          <p:cNvSpPr txBox="1"/>
          <p:nvPr/>
        </p:nvSpPr>
        <p:spPr>
          <a:xfrm>
            <a:off x="832022" y="3797442"/>
            <a:ext cx="104538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オンライン授業の日々が続く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04F91429-E1E1-4A17-8C78-9822CF03B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6539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FE16ABC-B51C-4D10-970B-1B7D207A46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69EBE93-9736-48C5-967C-5A42713E062C}"/>
              </a:ext>
            </a:extLst>
          </p:cNvPr>
          <p:cNvSpPr txBox="1"/>
          <p:nvPr/>
        </p:nvSpPr>
        <p:spPr>
          <a:xfrm>
            <a:off x="1320800" y="340518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課題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DEE8748-8D5D-4264-8BCC-5B51CA5C3E48}"/>
              </a:ext>
            </a:extLst>
          </p:cNvPr>
          <p:cNvSpPr txBox="1"/>
          <p:nvPr/>
        </p:nvSpPr>
        <p:spPr>
          <a:xfrm>
            <a:off x="936251" y="1413549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１．まだ機能が少ない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46B2B6B-8EEC-43A8-BE7E-F64C928164A7}"/>
              </a:ext>
            </a:extLst>
          </p:cNvPr>
          <p:cNvSpPr txBox="1"/>
          <p:nvPr/>
        </p:nvSpPr>
        <p:spPr>
          <a:xfrm>
            <a:off x="3010633" y="2276505"/>
            <a:ext cx="7305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オープンソース化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132E758-FCF4-4554-A0B4-CB908C627D28}"/>
              </a:ext>
            </a:extLst>
          </p:cNvPr>
          <p:cNvSpPr txBox="1"/>
          <p:nvPr/>
        </p:nvSpPr>
        <p:spPr>
          <a:xfrm>
            <a:off x="936251" y="4131713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２．動きが遅い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723EC12-10F5-4777-9CD9-08D0F300D81B}"/>
              </a:ext>
            </a:extLst>
          </p:cNvPr>
          <p:cNvSpPr txBox="1"/>
          <p:nvPr/>
        </p:nvSpPr>
        <p:spPr>
          <a:xfrm>
            <a:off x="2600926" y="4941171"/>
            <a:ext cx="2622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Python</a:t>
            </a:r>
            <a:endParaRPr kumimoji="1" lang="ja-JP" altLang="en-US" sz="5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D2B942B-0CDD-4DDE-BE4D-DC714EFAD59C}"/>
              </a:ext>
            </a:extLst>
          </p:cNvPr>
          <p:cNvSpPr txBox="1"/>
          <p:nvPr/>
        </p:nvSpPr>
        <p:spPr>
          <a:xfrm>
            <a:off x="3010633" y="3177360"/>
            <a:ext cx="7305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自由にカスタム</a:t>
            </a:r>
          </a:p>
        </p:txBody>
      </p:sp>
      <p:sp>
        <p:nvSpPr>
          <p:cNvPr id="16" name="矢印: 右 15">
            <a:extLst>
              <a:ext uri="{FF2B5EF4-FFF2-40B4-BE49-F238E27FC236}">
                <a16:creationId xmlns:a16="http://schemas.microsoft.com/office/drawing/2014/main" id="{D9169105-3F2D-45A8-96E9-DB29F3C289E5}"/>
              </a:ext>
            </a:extLst>
          </p:cNvPr>
          <p:cNvSpPr/>
          <p:nvPr/>
        </p:nvSpPr>
        <p:spPr>
          <a:xfrm>
            <a:off x="1875775" y="2261132"/>
            <a:ext cx="951978" cy="76790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矢印: 右 17">
            <a:extLst>
              <a:ext uri="{FF2B5EF4-FFF2-40B4-BE49-F238E27FC236}">
                <a16:creationId xmlns:a16="http://schemas.microsoft.com/office/drawing/2014/main" id="{A979E26D-37EB-440C-BA29-3CB13CD482F8}"/>
              </a:ext>
            </a:extLst>
          </p:cNvPr>
          <p:cNvSpPr/>
          <p:nvPr/>
        </p:nvSpPr>
        <p:spPr>
          <a:xfrm>
            <a:off x="1875775" y="3155264"/>
            <a:ext cx="951978" cy="76790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6225E20-19CC-4155-954F-C5AEE2877B78}"/>
              </a:ext>
            </a:extLst>
          </p:cNvPr>
          <p:cNvSpPr txBox="1"/>
          <p:nvPr/>
        </p:nvSpPr>
        <p:spPr>
          <a:xfrm>
            <a:off x="6274044" y="4941171"/>
            <a:ext cx="317475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en-US" altLang="ja-JP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C</a:t>
            </a:r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kumimoji="1" lang="en-US" altLang="ja-JP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C++</a:t>
            </a:r>
            <a:endParaRPr kumimoji="1" lang="ja-JP" altLang="en-US" sz="5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2" name="矢印: 右 21">
            <a:extLst>
              <a:ext uri="{FF2B5EF4-FFF2-40B4-BE49-F238E27FC236}">
                <a16:creationId xmlns:a16="http://schemas.microsoft.com/office/drawing/2014/main" id="{1367EF95-F18A-443D-AEC5-359801424BE2}"/>
              </a:ext>
            </a:extLst>
          </p:cNvPr>
          <p:cNvSpPr/>
          <p:nvPr/>
        </p:nvSpPr>
        <p:spPr>
          <a:xfrm>
            <a:off x="5198063" y="4947648"/>
            <a:ext cx="951978" cy="76790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6817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D084875-C53D-409C-A4E6-FDE913FCB93F}"/>
              </a:ext>
            </a:extLst>
          </p:cNvPr>
          <p:cNvSpPr txBox="1"/>
          <p:nvPr/>
        </p:nvSpPr>
        <p:spPr>
          <a:xfrm>
            <a:off x="936251" y="798847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発展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4E46054-137B-406B-A98E-FFB4F89DD0BC}"/>
              </a:ext>
            </a:extLst>
          </p:cNvPr>
          <p:cNvSpPr txBox="1"/>
          <p:nvPr/>
        </p:nvSpPr>
        <p:spPr>
          <a:xfrm>
            <a:off x="936251" y="2052204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１．まだ機能が少ない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4A8346A-B021-4C15-9C19-837B2013DB5C}"/>
              </a:ext>
            </a:extLst>
          </p:cNvPr>
          <p:cNvSpPr txBox="1"/>
          <p:nvPr/>
        </p:nvSpPr>
        <p:spPr>
          <a:xfrm>
            <a:off x="2058655" y="2880728"/>
            <a:ext cx="7305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オープンソース化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195D5E1-845D-4CCB-8055-DE409C8747B9}"/>
              </a:ext>
            </a:extLst>
          </p:cNvPr>
          <p:cNvSpPr txBox="1"/>
          <p:nvPr/>
        </p:nvSpPr>
        <p:spPr>
          <a:xfrm>
            <a:off x="936251" y="4170917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２．動きが遅い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5321FF4-E6A3-488D-A31D-09AAB3564978}"/>
              </a:ext>
            </a:extLst>
          </p:cNvPr>
          <p:cNvSpPr txBox="1"/>
          <p:nvPr/>
        </p:nvSpPr>
        <p:spPr>
          <a:xfrm>
            <a:off x="2058655" y="4962609"/>
            <a:ext cx="7305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C++</a:t>
            </a:r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でも作ってみたい</a:t>
            </a:r>
          </a:p>
        </p:txBody>
      </p:sp>
    </p:spTree>
    <p:extLst>
      <p:ext uri="{BB962C8B-B14F-4D97-AF65-F5344CB8AC3E}">
        <p14:creationId xmlns:p14="http://schemas.microsoft.com/office/powerpoint/2010/main" val="13851254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86B691D-D7B9-436C-A5E3-ACB5D805932E}"/>
              </a:ext>
            </a:extLst>
          </p:cNvPr>
          <p:cNvSpPr txBox="1"/>
          <p:nvPr/>
        </p:nvSpPr>
        <p:spPr>
          <a:xfrm>
            <a:off x="452717" y="2027249"/>
            <a:ext cx="1128656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ご清聴</a:t>
            </a:r>
            <a:endParaRPr kumimoji="1" lang="en-US" altLang="ja-JP" sz="66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6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ありがとうございました！</a:t>
            </a:r>
          </a:p>
        </p:txBody>
      </p:sp>
    </p:spTree>
    <p:extLst>
      <p:ext uri="{BB962C8B-B14F-4D97-AF65-F5344CB8AC3E}">
        <p14:creationId xmlns:p14="http://schemas.microsoft.com/office/powerpoint/2010/main" val="14498272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778EDB-E47E-4632-BCE4-BF09C678A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メンバー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T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のデスクトップが・・・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22195AB-E1AE-4733-BC8A-679C41E18878}"/>
              </a:ext>
            </a:extLst>
          </p:cNvPr>
          <p:cNvSpPr txBox="1"/>
          <p:nvPr/>
        </p:nvSpPr>
        <p:spPr>
          <a:xfrm>
            <a:off x="7623672" y="2367691"/>
            <a:ext cx="4353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　　</a:t>
            </a:r>
            <a:r>
              <a:rPr kumimoji="1" lang="en-US" altLang="ja-JP" dirty="0"/>
              <a:t>←</a:t>
            </a:r>
            <a:r>
              <a:rPr kumimoji="1" lang="ja-JP" altLang="en-US" dirty="0"/>
              <a:t>この人のデスクトップ</a:t>
            </a:r>
          </a:p>
        </p:txBody>
      </p:sp>
      <p:pic>
        <p:nvPicPr>
          <p:cNvPr id="32" name="図 31" descr="多い, 大きい, カラフル, 飛行機 が含まれている画像&#10;&#10;自動的に生成された説明">
            <a:extLst>
              <a:ext uri="{FF2B5EF4-FFF2-40B4-BE49-F238E27FC236}">
                <a16:creationId xmlns:a16="http://schemas.microsoft.com/office/drawing/2014/main" id="{CA0CCC02-A6E0-48A1-8161-291298F4D3D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320189"/>
            <a:ext cx="8306717" cy="5537811"/>
          </a:xfrm>
          <a:prstGeom prst="rect">
            <a:avLst/>
          </a:prstGeom>
        </p:spPr>
      </p:pic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5124539F-C15C-403B-850D-BCA308FE01BF}"/>
              </a:ext>
            </a:extLst>
          </p:cNvPr>
          <p:cNvCxnSpPr>
            <a:cxnSpLocks/>
          </p:cNvCxnSpPr>
          <p:nvPr/>
        </p:nvCxnSpPr>
        <p:spPr>
          <a:xfrm>
            <a:off x="0" y="1727811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D5704EA5-F86D-4AE3-9FE8-B430D1D7B4E3}"/>
              </a:ext>
            </a:extLst>
          </p:cNvPr>
          <p:cNvCxnSpPr>
            <a:cxnSpLocks/>
          </p:cNvCxnSpPr>
          <p:nvPr/>
        </p:nvCxnSpPr>
        <p:spPr>
          <a:xfrm>
            <a:off x="0" y="2288870"/>
            <a:ext cx="6885542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577CF6FB-A6DF-4E23-95B5-3359F1908B30}"/>
              </a:ext>
            </a:extLst>
          </p:cNvPr>
          <p:cNvCxnSpPr>
            <a:cxnSpLocks/>
          </p:cNvCxnSpPr>
          <p:nvPr/>
        </p:nvCxnSpPr>
        <p:spPr>
          <a:xfrm>
            <a:off x="1" y="2872764"/>
            <a:ext cx="7271132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0AF7AEB0-3C18-4D30-B3A3-315E0B2150F8}"/>
              </a:ext>
            </a:extLst>
          </p:cNvPr>
          <p:cNvCxnSpPr>
            <a:cxnSpLocks/>
          </p:cNvCxnSpPr>
          <p:nvPr/>
        </p:nvCxnSpPr>
        <p:spPr>
          <a:xfrm>
            <a:off x="0" y="3451149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AE117D32-B4A2-4A60-90E7-A9124BEA5DBF}"/>
              </a:ext>
            </a:extLst>
          </p:cNvPr>
          <p:cNvCxnSpPr>
            <a:cxnSpLocks/>
          </p:cNvCxnSpPr>
          <p:nvPr/>
        </p:nvCxnSpPr>
        <p:spPr>
          <a:xfrm flipV="1">
            <a:off x="0" y="4007602"/>
            <a:ext cx="8306718" cy="7979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7200EAA6-EC9D-441D-833D-5929A61FF579}"/>
              </a:ext>
            </a:extLst>
          </p:cNvPr>
          <p:cNvCxnSpPr>
            <a:cxnSpLocks/>
          </p:cNvCxnSpPr>
          <p:nvPr/>
        </p:nvCxnSpPr>
        <p:spPr>
          <a:xfrm>
            <a:off x="0" y="4591396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C6030A90-B69D-4F90-84D6-1D7D6C278F10}"/>
              </a:ext>
            </a:extLst>
          </p:cNvPr>
          <p:cNvCxnSpPr>
            <a:cxnSpLocks/>
          </p:cNvCxnSpPr>
          <p:nvPr/>
        </p:nvCxnSpPr>
        <p:spPr>
          <a:xfrm>
            <a:off x="0" y="5151419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C33ABF3C-BC08-46BB-BDF9-5B5368E126D0}"/>
              </a:ext>
            </a:extLst>
          </p:cNvPr>
          <p:cNvCxnSpPr>
            <a:cxnSpLocks/>
          </p:cNvCxnSpPr>
          <p:nvPr/>
        </p:nvCxnSpPr>
        <p:spPr>
          <a:xfrm>
            <a:off x="0" y="5724297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7F7FB066-AE6B-4C1D-8035-F34DF90E851F}"/>
              </a:ext>
            </a:extLst>
          </p:cNvPr>
          <p:cNvCxnSpPr>
            <a:cxnSpLocks/>
          </p:cNvCxnSpPr>
          <p:nvPr/>
        </p:nvCxnSpPr>
        <p:spPr>
          <a:xfrm>
            <a:off x="0" y="6286157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CAE11FE2-FF31-460B-ABC6-33D443E7F5B0}"/>
              </a:ext>
            </a:extLst>
          </p:cNvPr>
          <p:cNvCxnSpPr/>
          <p:nvPr/>
        </p:nvCxnSpPr>
        <p:spPr>
          <a:xfrm>
            <a:off x="7359268" y="2721166"/>
            <a:ext cx="52880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484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 descr="多い, 大きい, カラフル, 飛行機 が含まれている画像&#10;&#10;自動的に生成された説明">
            <a:extLst>
              <a:ext uri="{FF2B5EF4-FFF2-40B4-BE49-F238E27FC236}">
                <a16:creationId xmlns:a16="http://schemas.microsoft.com/office/drawing/2014/main" id="{C9A0D875-C907-416D-9BE0-2AD45C6847D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320189"/>
            <a:ext cx="8306717" cy="5537811"/>
          </a:xfrm>
          <a:prstGeom prst="rect">
            <a:avLst/>
          </a:prstGeom>
        </p:spPr>
      </p:pic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BDD1D3A3-F41A-4481-BB3D-801DECDC9593}"/>
              </a:ext>
            </a:extLst>
          </p:cNvPr>
          <p:cNvCxnSpPr>
            <a:cxnSpLocks/>
          </p:cNvCxnSpPr>
          <p:nvPr/>
        </p:nvCxnSpPr>
        <p:spPr>
          <a:xfrm>
            <a:off x="0" y="1727811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4479354F-EB7A-4068-9B1E-5EBF1BDD7CE2}"/>
              </a:ext>
            </a:extLst>
          </p:cNvPr>
          <p:cNvCxnSpPr>
            <a:cxnSpLocks/>
          </p:cNvCxnSpPr>
          <p:nvPr/>
        </p:nvCxnSpPr>
        <p:spPr>
          <a:xfrm>
            <a:off x="0" y="2288870"/>
            <a:ext cx="6885542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9D79BAB-565A-4615-9A72-5E7D8BC9422D}"/>
              </a:ext>
            </a:extLst>
          </p:cNvPr>
          <p:cNvCxnSpPr>
            <a:cxnSpLocks/>
          </p:cNvCxnSpPr>
          <p:nvPr/>
        </p:nvCxnSpPr>
        <p:spPr>
          <a:xfrm>
            <a:off x="1" y="2872764"/>
            <a:ext cx="7271132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479CD450-1618-4801-BC6E-66DF2CB650D8}"/>
              </a:ext>
            </a:extLst>
          </p:cNvPr>
          <p:cNvCxnSpPr>
            <a:cxnSpLocks/>
          </p:cNvCxnSpPr>
          <p:nvPr/>
        </p:nvCxnSpPr>
        <p:spPr>
          <a:xfrm>
            <a:off x="0" y="3451149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362EAD01-D077-48FF-A64D-0AF888BF424C}"/>
              </a:ext>
            </a:extLst>
          </p:cNvPr>
          <p:cNvCxnSpPr>
            <a:cxnSpLocks/>
          </p:cNvCxnSpPr>
          <p:nvPr/>
        </p:nvCxnSpPr>
        <p:spPr>
          <a:xfrm flipV="1">
            <a:off x="0" y="4007602"/>
            <a:ext cx="8306718" cy="7979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1B1E0B67-DA0E-4CEF-899F-7C22A2396FB5}"/>
              </a:ext>
            </a:extLst>
          </p:cNvPr>
          <p:cNvCxnSpPr>
            <a:cxnSpLocks/>
          </p:cNvCxnSpPr>
          <p:nvPr/>
        </p:nvCxnSpPr>
        <p:spPr>
          <a:xfrm>
            <a:off x="0" y="4591396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627C4130-8B98-49AE-AA7A-1A23D51749CB}"/>
              </a:ext>
            </a:extLst>
          </p:cNvPr>
          <p:cNvCxnSpPr>
            <a:cxnSpLocks/>
          </p:cNvCxnSpPr>
          <p:nvPr/>
        </p:nvCxnSpPr>
        <p:spPr>
          <a:xfrm>
            <a:off x="0" y="5151419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726FE4DC-C5B5-4862-8AA5-2E87994A981B}"/>
              </a:ext>
            </a:extLst>
          </p:cNvPr>
          <p:cNvCxnSpPr>
            <a:cxnSpLocks/>
          </p:cNvCxnSpPr>
          <p:nvPr/>
        </p:nvCxnSpPr>
        <p:spPr>
          <a:xfrm>
            <a:off x="0" y="5724297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C45A7BB2-6C60-43E6-B357-6B369D8C7BD8}"/>
              </a:ext>
            </a:extLst>
          </p:cNvPr>
          <p:cNvCxnSpPr>
            <a:cxnSpLocks/>
          </p:cNvCxnSpPr>
          <p:nvPr/>
        </p:nvCxnSpPr>
        <p:spPr>
          <a:xfrm>
            <a:off x="0" y="6286157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E2E0EB8E-07D5-418E-B482-127715409411}"/>
              </a:ext>
            </a:extLst>
          </p:cNvPr>
          <p:cNvCxnSpPr/>
          <p:nvPr/>
        </p:nvCxnSpPr>
        <p:spPr>
          <a:xfrm>
            <a:off x="7359268" y="2721166"/>
            <a:ext cx="52880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9052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4" descr="束, いっぱい, 異なる, 大きい が含まれている画像&#10;&#10;自動的に生成された説明">
            <a:extLst>
              <a:ext uri="{FF2B5EF4-FFF2-40B4-BE49-F238E27FC236}">
                <a16:creationId xmlns:a16="http://schemas.microsoft.com/office/drawing/2014/main" id="{74024066-53E4-49EB-B694-72D2FF56E7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0188"/>
            <a:ext cx="8306718" cy="5537812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437560BC-439F-4BDB-8D61-15A809837264}"/>
              </a:ext>
            </a:extLst>
          </p:cNvPr>
          <p:cNvCxnSpPr>
            <a:cxnSpLocks/>
          </p:cNvCxnSpPr>
          <p:nvPr/>
        </p:nvCxnSpPr>
        <p:spPr>
          <a:xfrm>
            <a:off x="0" y="1727811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F95770C0-D507-4DE9-AC38-B60A9DF02574}"/>
              </a:ext>
            </a:extLst>
          </p:cNvPr>
          <p:cNvCxnSpPr>
            <a:cxnSpLocks/>
          </p:cNvCxnSpPr>
          <p:nvPr/>
        </p:nvCxnSpPr>
        <p:spPr>
          <a:xfrm>
            <a:off x="0" y="2288870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D857BD49-189B-4DAC-8D27-E9C854E20F97}"/>
              </a:ext>
            </a:extLst>
          </p:cNvPr>
          <p:cNvCxnSpPr>
            <a:cxnSpLocks/>
          </p:cNvCxnSpPr>
          <p:nvPr/>
        </p:nvCxnSpPr>
        <p:spPr>
          <a:xfrm>
            <a:off x="1" y="2872764"/>
            <a:ext cx="8306717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4F2C41B3-7B66-44BD-8DED-04C6E6BA9D07}"/>
              </a:ext>
            </a:extLst>
          </p:cNvPr>
          <p:cNvCxnSpPr>
            <a:cxnSpLocks/>
          </p:cNvCxnSpPr>
          <p:nvPr/>
        </p:nvCxnSpPr>
        <p:spPr>
          <a:xfrm>
            <a:off x="0" y="3451149"/>
            <a:ext cx="6951643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E13DC45-7C0D-4EC5-9093-80A49041C8BC}"/>
              </a:ext>
            </a:extLst>
          </p:cNvPr>
          <p:cNvCxnSpPr>
            <a:cxnSpLocks/>
          </p:cNvCxnSpPr>
          <p:nvPr/>
        </p:nvCxnSpPr>
        <p:spPr>
          <a:xfrm flipV="1">
            <a:off x="0" y="4007602"/>
            <a:ext cx="8306718" cy="7979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4E77DD30-1D60-4B73-93A8-603EFB325972}"/>
              </a:ext>
            </a:extLst>
          </p:cNvPr>
          <p:cNvCxnSpPr>
            <a:cxnSpLocks/>
          </p:cNvCxnSpPr>
          <p:nvPr/>
        </p:nvCxnSpPr>
        <p:spPr>
          <a:xfrm>
            <a:off x="0" y="4591396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CC52F43A-57BA-4A05-BB4C-7A139721F365}"/>
              </a:ext>
            </a:extLst>
          </p:cNvPr>
          <p:cNvCxnSpPr>
            <a:cxnSpLocks/>
          </p:cNvCxnSpPr>
          <p:nvPr/>
        </p:nvCxnSpPr>
        <p:spPr>
          <a:xfrm>
            <a:off x="0" y="5151419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6F9A261-1CB7-4737-B9B8-87B20338912E}"/>
              </a:ext>
            </a:extLst>
          </p:cNvPr>
          <p:cNvCxnSpPr>
            <a:cxnSpLocks/>
          </p:cNvCxnSpPr>
          <p:nvPr/>
        </p:nvCxnSpPr>
        <p:spPr>
          <a:xfrm>
            <a:off x="0" y="5724297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EE0FE113-C153-41BA-9A86-30A58996401F}"/>
              </a:ext>
            </a:extLst>
          </p:cNvPr>
          <p:cNvCxnSpPr>
            <a:cxnSpLocks/>
          </p:cNvCxnSpPr>
          <p:nvPr/>
        </p:nvCxnSpPr>
        <p:spPr>
          <a:xfrm>
            <a:off x="0" y="6286157"/>
            <a:ext cx="8306718" cy="0"/>
          </a:xfrm>
          <a:prstGeom prst="line">
            <a:avLst/>
          </a:prstGeom>
          <a:ln w="1270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9840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778EDB-E47E-4632-BCE4-BF09C678A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メンバー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T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のデスクトップが・・・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22195AB-E1AE-4733-BC8A-679C41E18878}"/>
              </a:ext>
            </a:extLst>
          </p:cNvPr>
          <p:cNvSpPr txBox="1"/>
          <p:nvPr/>
        </p:nvSpPr>
        <p:spPr>
          <a:xfrm>
            <a:off x="7623672" y="2367691"/>
            <a:ext cx="4353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　　</a:t>
            </a:r>
            <a:r>
              <a:rPr kumimoji="1" lang="en-US" altLang="ja-JP" dirty="0"/>
              <a:t>←</a:t>
            </a:r>
            <a:r>
              <a:rPr kumimoji="1" lang="ja-JP" altLang="en-US" dirty="0"/>
              <a:t>この人のデスクトップ</a:t>
            </a: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83EAD2B4-8E8E-4E45-B031-5D944B5BCFC8}"/>
              </a:ext>
            </a:extLst>
          </p:cNvPr>
          <p:cNvGrpSpPr/>
          <p:nvPr/>
        </p:nvGrpSpPr>
        <p:grpSpPr>
          <a:xfrm>
            <a:off x="0" y="1352072"/>
            <a:ext cx="8306718" cy="5537811"/>
            <a:chOff x="0" y="1352072"/>
            <a:chExt cx="8306718" cy="5537811"/>
          </a:xfrm>
        </p:grpSpPr>
        <p:pic>
          <p:nvPicPr>
            <p:cNvPr id="4" name="図 3" descr="束, いっぱい, 異なる, 大きい が含まれている画像&#10;&#10;自動的に生成された説明">
              <a:extLst>
                <a:ext uri="{FF2B5EF4-FFF2-40B4-BE49-F238E27FC236}">
                  <a16:creationId xmlns:a16="http://schemas.microsoft.com/office/drawing/2014/main" id="{9418752F-0DFF-4170-92AB-337431BFD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1352072"/>
              <a:ext cx="8306717" cy="5537811"/>
            </a:xfrm>
            <a:prstGeom prst="rect">
              <a:avLst/>
            </a:prstGeom>
          </p:spPr>
        </p:pic>
        <p:cxnSp>
          <p:nvCxnSpPr>
            <p:cNvPr id="33" name="直線コネクタ 32">
              <a:extLst>
                <a:ext uri="{FF2B5EF4-FFF2-40B4-BE49-F238E27FC236}">
                  <a16:creationId xmlns:a16="http://schemas.microsoft.com/office/drawing/2014/main" id="{5124539F-C15C-403B-850D-BCA308FE01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44287"/>
              <a:ext cx="8306718" cy="0"/>
            </a:xfrm>
            <a:prstGeom prst="lin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>
              <a:extLst>
                <a:ext uri="{FF2B5EF4-FFF2-40B4-BE49-F238E27FC236}">
                  <a16:creationId xmlns:a16="http://schemas.microsoft.com/office/drawing/2014/main" id="{D5704EA5-F86D-4AE3-9FE8-B430D1D7B4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13584"/>
              <a:ext cx="8306717" cy="0"/>
            </a:xfrm>
            <a:prstGeom prst="lin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577CF6FB-A6DF-4E23-95B5-3359F1908B30}"/>
                </a:ext>
              </a:extLst>
            </p:cNvPr>
            <p:cNvCxnSpPr>
              <a:cxnSpLocks/>
            </p:cNvCxnSpPr>
            <p:nvPr/>
          </p:nvCxnSpPr>
          <p:spPr>
            <a:xfrm>
              <a:off x="1" y="2881002"/>
              <a:ext cx="8306716" cy="0"/>
            </a:xfrm>
            <a:prstGeom prst="lin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>
              <a:extLst>
                <a:ext uri="{FF2B5EF4-FFF2-40B4-BE49-F238E27FC236}">
                  <a16:creationId xmlns:a16="http://schemas.microsoft.com/office/drawing/2014/main" id="{0AF7AEB0-3C18-4D30-B3A3-315E0B2150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461952"/>
              <a:ext cx="6885542" cy="22149"/>
            </a:xfrm>
            <a:prstGeom prst="lin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AE117D32-B4A2-4A60-90E7-A9124BEA5D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4024078"/>
              <a:ext cx="8306718" cy="7979"/>
            </a:xfrm>
            <a:prstGeom prst="lin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7200EAA6-EC9D-441D-833D-5929A61FF57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99634"/>
              <a:ext cx="8306718" cy="0"/>
            </a:xfrm>
            <a:prstGeom prst="lin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>
              <a:extLst>
                <a:ext uri="{FF2B5EF4-FFF2-40B4-BE49-F238E27FC236}">
                  <a16:creationId xmlns:a16="http://schemas.microsoft.com/office/drawing/2014/main" id="{C6030A90-B69D-4F90-84D6-1D7D6C278F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76133"/>
              <a:ext cx="8306718" cy="0"/>
            </a:xfrm>
            <a:prstGeom prst="lin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コネクタ 39">
              <a:extLst>
                <a:ext uri="{FF2B5EF4-FFF2-40B4-BE49-F238E27FC236}">
                  <a16:creationId xmlns:a16="http://schemas.microsoft.com/office/drawing/2014/main" id="{C33ABF3C-BC08-46BB-BDF9-5B5368E126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0773"/>
              <a:ext cx="8306718" cy="0"/>
            </a:xfrm>
            <a:prstGeom prst="lin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コネクタ 40">
              <a:extLst>
                <a:ext uri="{FF2B5EF4-FFF2-40B4-BE49-F238E27FC236}">
                  <a16:creationId xmlns:a16="http://schemas.microsoft.com/office/drawing/2014/main" id="{7F7FB066-AE6B-4C1D-8035-F34DF90E851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310871"/>
              <a:ext cx="8306718" cy="0"/>
            </a:xfrm>
            <a:prstGeom prst="lin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62887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E3D84AB9-44E0-4FD0-BF12-595C44CAF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62" y="0"/>
            <a:ext cx="12192000" cy="6858000"/>
          </a:xfrm>
          <a:prstGeom prst="rect">
            <a:avLst/>
          </a:prstGeom>
        </p:spPr>
      </p:pic>
      <p:pic>
        <p:nvPicPr>
          <p:cNvPr id="5" name="図 4" descr="黒い背景と白い文字&#10;&#10;自動的に生成された説明">
            <a:extLst>
              <a:ext uri="{FF2B5EF4-FFF2-40B4-BE49-F238E27FC236}">
                <a16:creationId xmlns:a16="http://schemas.microsoft.com/office/drawing/2014/main" id="{BE4697A4-47F3-4CE0-9910-4058000A34EE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8479" y="2567911"/>
            <a:ext cx="3061648" cy="172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106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778EDB-E47E-4632-BCE4-BF09C678A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メンバー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T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のデスクトップが・・・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2B5CCA0-C0BD-4414-8A97-DD94D92B1F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03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778EDB-E47E-4632-BCE4-BF09C678A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とあるメンバーのデスクトップが・・・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BFFD08B-16D6-4D9D-9543-B953A5AA2F6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87572" y="899262"/>
            <a:ext cx="9016856" cy="5958738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71D74EBC-DABD-47F4-8204-D969367479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  <p:sp>
        <p:nvSpPr>
          <p:cNvPr id="6" name="思考の吹き出し: 雲形 5">
            <a:extLst>
              <a:ext uri="{FF2B5EF4-FFF2-40B4-BE49-F238E27FC236}">
                <a16:creationId xmlns:a16="http://schemas.microsoft.com/office/drawing/2014/main" id="{7515F2CD-8133-480F-984F-E403B48AD778}"/>
              </a:ext>
            </a:extLst>
          </p:cNvPr>
          <p:cNvSpPr/>
          <p:nvPr/>
        </p:nvSpPr>
        <p:spPr>
          <a:xfrm>
            <a:off x="5916706" y="1634975"/>
            <a:ext cx="2861982" cy="1595718"/>
          </a:xfrm>
          <a:prstGeom prst="cloudCallout">
            <a:avLst>
              <a:gd name="adj1" fmla="val 62364"/>
              <a:gd name="adj2" fmla="val 3569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これは</a:t>
            </a:r>
            <a:br>
              <a:rPr kumimoji="1" lang="en-US" altLang="ja-JP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ひどい</a:t>
            </a:r>
            <a:r>
              <a:rPr kumimoji="1" lang="en-US" altLang="ja-JP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…</a:t>
            </a:r>
            <a:endParaRPr kumimoji="1" lang="ja-JP" altLang="en-US" sz="3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03030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0AD4139-7DAF-42E6-81BC-BA81E3CEC098}"/>
              </a:ext>
            </a:extLst>
          </p:cNvPr>
          <p:cNvSpPr txBox="1"/>
          <p:nvPr/>
        </p:nvSpPr>
        <p:spPr>
          <a:xfrm>
            <a:off x="292443" y="1474573"/>
            <a:ext cx="116071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8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お助けツールを</a:t>
            </a:r>
            <a:br>
              <a:rPr kumimoji="1" lang="en-US" altLang="ja-JP" sz="8000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sz="8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作ろう！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7C4E6C5-D6AC-4F2B-85E5-05474FAE50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250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7F1FE1F-3D5C-4DCC-B657-23AE14822656}"/>
              </a:ext>
            </a:extLst>
          </p:cNvPr>
          <p:cNvSpPr txBox="1"/>
          <p:nvPr/>
        </p:nvSpPr>
        <p:spPr>
          <a:xfrm>
            <a:off x="934720" y="1492200"/>
            <a:ext cx="10637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１．オンライン授業であふれた資料を</a:t>
            </a:r>
            <a:br>
              <a:rPr kumimoji="1" lang="en-US" altLang="ja-JP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　　　　　　　　　　　　</a:t>
            </a:r>
            <a:r>
              <a:rPr kumimoji="1" lang="ja-JP" altLang="en-US" sz="40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楽に整理</a:t>
            </a:r>
            <a:r>
              <a:rPr kumimoji="1"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したい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C5452B5-1F98-441C-8241-781A52FA3E6C}"/>
              </a:ext>
            </a:extLst>
          </p:cNvPr>
          <p:cNvSpPr txBox="1"/>
          <p:nvPr/>
        </p:nvSpPr>
        <p:spPr>
          <a:xfrm>
            <a:off x="934720" y="3244017"/>
            <a:ext cx="10637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２．どうせだったら</a:t>
            </a:r>
            <a:r>
              <a:rPr kumimoji="1" lang="ja-JP" altLang="en-US" sz="40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いろんな機能</a:t>
            </a:r>
            <a:r>
              <a:rPr kumimoji="1"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をつけたい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7D7FDAC-E644-4BE1-8633-47E4C80131E8}"/>
              </a:ext>
            </a:extLst>
          </p:cNvPr>
          <p:cNvSpPr txBox="1"/>
          <p:nvPr/>
        </p:nvSpPr>
        <p:spPr>
          <a:xfrm>
            <a:off x="934720" y="4380280"/>
            <a:ext cx="10637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３．画面にいて楽しい</a:t>
            </a:r>
            <a:r>
              <a:rPr kumimoji="1" lang="en-US" altLang="ja-JP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4000" dirty="0">
                <a:solidFill>
                  <a:srgbClr val="00B0F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癒しの</a:t>
            </a:r>
            <a:r>
              <a:rPr kumimoji="1" lang="en-US" altLang="ja-JP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r>
              <a:rPr kumimoji="1"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存在にしたい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FEA37A9-B727-4B0E-A0A2-C5FE48642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A2770E8-57EB-4961-A171-E3276D6319CD}"/>
              </a:ext>
            </a:extLst>
          </p:cNvPr>
          <p:cNvSpPr txBox="1"/>
          <p:nvPr/>
        </p:nvSpPr>
        <p:spPr>
          <a:xfrm>
            <a:off x="3814482" y="570125"/>
            <a:ext cx="45630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コンセプト</a:t>
            </a:r>
          </a:p>
        </p:txBody>
      </p:sp>
    </p:spTree>
    <p:extLst>
      <p:ext uri="{BB962C8B-B14F-4D97-AF65-F5344CB8AC3E}">
        <p14:creationId xmlns:p14="http://schemas.microsoft.com/office/powerpoint/2010/main" val="501960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A17AB4-85FD-40EA-9518-A21305CEC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7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（作品名）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362ADE-AB4A-4EBF-981D-A8CE73F18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5963"/>
            <a:ext cx="10515600" cy="4351338"/>
          </a:xfrm>
        </p:spPr>
        <p:txBody>
          <a:bodyPr/>
          <a:lstStyle/>
          <a:p>
            <a:r>
              <a:rPr kumimoji="1" lang="ja-JP" altLang="en-US" dirty="0"/>
              <a:t>画像を挿入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F798AEB-476D-47E4-B58E-AB83CAFFD8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900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7F1FE1F-3D5C-4DCC-B657-23AE14822656}"/>
              </a:ext>
            </a:extLst>
          </p:cNvPr>
          <p:cNvSpPr txBox="1"/>
          <p:nvPr/>
        </p:nvSpPr>
        <p:spPr>
          <a:xfrm>
            <a:off x="1412240" y="1600257"/>
            <a:ext cx="10779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１．拡張性が高い</a:t>
            </a:r>
            <a:endParaRPr kumimoji="1" lang="ja-JP" altLang="en-US" sz="5400" dirty="0">
              <a:solidFill>
                <a:schemeClr val="tx1">
                  <a:lumMod val="75000"/>
                  <a:lumOff val="2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C5452B5-1F98-441C-8241-781A52FA3E6C}"/>
              </a:ext>
            </a:extLst>
          </p:cNvPr>
          <p:cNvSpPr txBox="1"/>
          <p:nvPr/>
        </p:nvSpPr>
        <p:spPr>
          <a:xfrm>
            <a:off x="1412240" y="3021427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solidFill>
                  <a:schemeClr val="bg2">
                    <a:lumMod val="7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２．自分好みにカスタム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7D7FDAC-E644-4BE1-8633-47E4C80131E8}"/>
              </a:ext>
            </a:extLst>
          </p:cNvPr>
          <p:cNvSpPr txBox="1"/>
          <p:nvPr/>
        </p:nvSpPr>
        <p:spPr>
          <a:xfrm>
            <a:off x="1412240" y="4442597"/>
            <a:ext cx="955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solidFill>
                  <a:schemeClr val="bg2">
                    <a:lumMod val="7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３．動くキャラクター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565DABB-299E-4A7A-A71C-CCB692220EA6}"/>
              </a:ext>
            </a:extLst>
          </p:cNvPr>
          <p:cNvSpPr txBox="1"/>
          <p:nvPr/>
        </p:nvSpPr>
        <p:spPr>
          <a:xfrm>
            <a:off x="934720" y="388540"/>
            <a:ext cx="10027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ポイント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5F0E6CE4-37F6-43E7-8F6B-28116DC60A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935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コンパクトディスク が含まれている画像&#10;&#10;自動的に生成された説明">
            <a:extLst>
              <a:ext uri="{FF2B5EF4-FFF2-40B4-BE49-F238E27FC236}">
                <a16:creationId xmlns:a16="http://schemas.microsoft.com/office/drawing/2014/main" id="{B341FF19-DB1B-4203-A9A0-CCDDD2BAE7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82" y="1394535"/>
            <a:ext cx="6155626" cy="5260547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522F4D53-0EFE-40D9-9406-528AF3FB3F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888" t="74888"/>
          <a:stretch/>
        </p:blipFill>
        <p:spPr>
          <a:xfrm>
            <a:off x="9130352" y="5135823"/>
            <a:ext cx="3061648" cy="1722178"/>
          </a:xfrm>
          <a:prstGeom prst="rect">
            <a:avLst/>
          </a:prstGeom>
        </p:spPr>
      </p:pic>
      <p:pic>
        <p:nvPicPr>
          <p:cNvPr id="14" name="グラフィックス 13" descr="カーソル">
            <a:extLst>
              <a:ext uri="{FF2B5EF4-FFF2-40B4-BE49-F238E27FC236}">
                <a16:creationId xmlns:a16="http://schemas.microsoft.com/office/drawing/2014/main" id="{BF716CE7-6143-411B-BFBB-0568453B5C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08434" y="523288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34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.01134 L -0.0375 -0.1219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5" y="-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3379</TotalTime>
  <Words>255</Words>
  <Application>Microsoft Office PowerPoint</Application>
  <PresentationFormat>ワイド画面</PresentationFormat>
  <Paragraphs>54</Paragraphs>
  <Slides>27</Slides>
  <Notes>2</Notes>
  <HiddenSlides>6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27</vt:i4>
      </vt:variant>
    </vt:vector>
  </HeadingPairs>
  <TitlesOfParts>
    <vt:vector size="33" baseType="lpstr">
      <vt:lpstr>メイリオ</vt:lpstr>
      <vt:lpstr>游ゴシック</vt:lpstr>
      <vt:lpstr>Arial</vt:lpstr>
      <vt:lpstr>Calibri</vt:lpstr>
      <vt:lpstr>Calibri Light</vt:lpstr>
      <vt:lpstr>Office Theme</vt:lpstr>
      <vt:lpstr>SWDHY</vt:lpstr>
      <vt:lpstr>PowerPoint プレゼンテーション</vt:lpstr>
      <vt:lpstr>メンバーTのデスクトップが・・・</vt:lpstr>
      <vt:lpstr>とあるメンバーのデスクトップが・・・</vt:lpstr>
      <vt:lpstr>PowerPoint プレゼンテーション</vt:lpstr>
      <vt:lpstr>PowerPoint プレゼンテーション</vt:lpstr>
      <vt:lpstr>（作品名）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メンバーTのデスクトップが・・・</vt:lpstr>
      <vt:lpstr>PowerPoint プレゼンテーション</vt:lpstr>
      <vt:lpstr>PowerPoint プレゼンテーション</vt:lpstr>
      <vt:lpstr>メンバーTのデスクトップが・・・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3DS(仮)</dc:title>
  <dc:creator>鈴木 大介</dc:creator>
  <cp:lastModifiedBy>鈴木 大介</cp:lastModifiedBy>
  <cp:revision>33</cp:revision>
  <dcterms:created xsi:type="dcterms:W3CDTF">2020-08-20T13:00:20Z</dcterms:created>
  <dcterms:modified xsi:type="dcterms:W3CDTF">2020-08-25T20:11:50Z</dcterms:modified>
</cp:coreProperties>
</file>

<file path=docProps/thumbnail.jpeg>
</file>